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4C2F"/>
    <a:srgbClr val="351E1A"/>
    <a:srgbClr val="172E44"/>
    <a:srgbClr val="EA65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242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COM LOGOTI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E0B0A728-DD59-BC98-A50C-60013E9103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" y="0"/>
            <a:ext cx="121900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3589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PARA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ED79AF3E-9A57-2786-62DC-D70CF90311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3" y="0"/>
            <a:ext cx="1219009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EB195FE-6506-EA6F-7D14-05C6AC4490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372264"/>
            <a:ext cx="10515600" cy="1630393"/>
          </a:xfrm>
        </p:spPr>
        <p:txBody>
          <a:bodyPr anchor="ctr" anchorCtr="0">
            <a:normAutofit/>
          </a:bodyPr>
          <a:lstStyle>
            <a:lvl1pPr algn="ctr">
              <a:defRPr sz="4000" b="1">
                <a:solidFill>
                  <a:srgbClr val="351E1A"/>
                </a:solidFill>
              </a:defRPr>
            </a:lvl1pPr>
          </a:lstStyle>
          <a:p>
            <a:r>
              <a:rPr lang="pt-BR" dirty="0"/>
              <a:t>Texto aqui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BDB117A5-5DD1-0F5F-690F-1AE4F8CECDDE}"/>
              </a:ext>
            </a:extLst>
          </p:cNvPr>
          <p:cNvSpPr txBox="1">
            <a:spLocks/>
          </p:cNvSpPr>
          <p:nvPr userDrawn="1"/>
        </p:nvSpPr>
        <p:spPr>
          <a:xfrm>
            <a:off x="838200" y="4146167"/>
            <a:ext cx="10515600" cy="130572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rgbClr val="172E4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b="0" dirty="0">
                <a:solidFill>
                  <a:srgbClr val="9C4C2F"/>
                </a:solidFill>
              </a:rPr>
              <a:t>Texto aqui</a:t>
            </a:r>
          </a:p>
        </p:txBody>
      </p:sp>
    </p:spTree>
    <p:extLst>
      <p:ext uri="{BB962C8B-B14F-4D97-AF65-F5344CB8AC3E}">
        <p14:creationId xmlns:p14="http://schemas.microsoft.com/office/powerpoint/2010/main" val="793867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A DESTAQU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ED79AF3E-9A57-2786-62DC-D70CF90311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3" y="0"/>
            <a:ext cx="1219009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EB195FE-6506-EA6F-7D14-05C6AC4490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337094"/>
            <a:ext cx="10515600" cy="2458529"/>
          </a:xfrm>
        </p:spPr>
        <p:txBody>
          <a:bodyPr anchor="ctr" anchorCtr="0"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Texto aqui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29D6260-F0C4-457E-B744-3283185989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149306"/>
            <a:ext cx="10515600" cy="1940344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Texto aqui</a:t>
            </a:r>
          </a:p>
        </p:txBody>
      </p:sp>
    </p:spTree>
    <p:extLst>
      <p:ext uri="{BB962C8B-B14F-4D97-AF65-F5344CB8AC3E}">
        <p14:creationId xmlns:p14="http://schemas.microsoft.com/office/powerpoint/2010/main" val="16821054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DESTAQU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ED79AF3E-9A57-2786-62DC-D70CF90311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3" y="0"/>
            <a:ext cx="1219009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EB195FE-6506-EA6F-7D14-05C6AC4490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9559" y="1450316"/>
            <a:ext cx="9192883" cy="3957369"/>
          </a:xfrm>
        </p:spPr>
        <p:txBody>
          <a:bodyPr anchor="ctr" anchorCtr="0">
            <a:normAutofit/>
          </a:bodyPr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Texto aqui</a:t>
            </a:r>
          </a:p>
        </p:txBody>
      </p:sp>
    </p:spTree>
    <p:extLst>
      <p:ext uri="{BB962C8B-B14F-4D97-AF65-F5344CB8AC3E}">
        <p14:creationId xmlns:p14="http://schemas.microsoft.com/office/powerpoint/2010/main" val="2711123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ADR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D320A7DD-43EE-F125-98D1-5E168734DA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" y="0"/>
            <a:ext cx="1219009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BB28CD2-BFEA-B5A0-A4D2-20C29C2A26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5622" y="287488"/>
            <a:ext cx="927986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pt-BR" dirty="0"/>
              <a:t>Texto aqui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3AF17779-70ED-E140-4D26-3D2E4CBFDD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5621" y="1880919"/>
            <a:ext cx="11100759" cy="4623398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pt-BR" dirty="0"/>
              <a:t>Texto aqui</a:t>
            </a:r>
          </a:p>
        </p:txBody>
      </p:sp>
    </p:spTree>
    <p:extLst>
      <p:ext uri="{BB962C8B-B14F-4D97-AF65-F5344CB8AC3E}">
        <p14:creationId xmlns:p14="http://schemas.microsoft.com/office/powerpoint/2010/main" val="1424038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LIM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D320A7DD-43EE-F125-98D1-5E168734DA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" y="0"/>
            <a:ext cx="12190095" cy="6858000"/>
          </a:xfrm>
          <a:prstGeom prst="rect">
            <a:avLst/>
          </a:prstGeom>
        </p:spPr>
      </p:pic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3AF17779-70ED-E140-4D26-3D2E4CBFDD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5621" y="287488"/>
            <a:ext cx="11100759" cy="6216829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</a:lstStyle>
          <a:p>
            <a:pPr lvl="0"/>
            <a:r>
              <a:rPr lang="pt-BR" dirty="0"/>
              <a:t>Texto aqui</a:t>
            </a:r>
          </a:p>
        </p:txBody>
      </p:sp>
    </p:spTree>
    <p:extLst>
      <p:ext uri="{BB962C8B-B14F-4D97-AF65-F5344CB8AC3E}">
        <p14:creationId xmlns:p14="http://schemas.microsoft.com/office/powerpoint/2010/main" val="4052207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+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D320A7DD-43EE-F125-98D1-5E168734DA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" y="0"/>
            <a:ext cx="1219009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BB28CD2-BFEA-B5A0-A4D2-20C29C2A26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5621" y="287489"/>
            <a:ext cx="9461021" cy="971880"/>
          </a:xfrm>
        </p:spPr>
        <p:txBody>
          <a:bodyPr>
            <a:normAutofit/>
          </a:bodyPr>
          <a:lstStyle>
            <a:lvl1pPr>
              <a:defRPr sz="4000" b="1"/>
            </a:lvl1pPr>
          </a:lstStyle>
          <a:p>
            <a:r>
              <a:rPr lang="pt-BR" dirty="0"/>
              <a:t>Texto aqui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3AF17779-70ED-E140-4D26-3D2E4CBFDD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5621" y="1613051"/>
            <a:ext cx="6519413" cy="4891266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</a:lstStyle>
          <a:p>
            <a:pPr lvl="0"/>
            <a:r>
              <a:rPr lang="pt-BR" dirty="0"/>
              <a:t>Texto aqui</a:t>
            </a:r>
          </a:p>
        </p:txBody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BCD4A921-C56C-1AFA-2368-6B3BE92AB1C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41079" y="1613051"/>
            <a:ext cx="4486275" cy="4891266"/>
          </a:xfrm>
          <a:ln w="19050">
            <a:solidFill>
              <a:srgbClr val="9C4C2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solidFill>
                    <a:srgbClr val="EA6519"/>
                  </a:solidFill>
                </a:ln>
              </a:defRPr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14964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+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D320A7DD-43EE-F125-98D1-5E168734DA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" y="0"/>
            <a:ext cx="1219009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BB28CD2-BFEA-B5A0-A4D2-20C29C2A26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5621" y="287489"/>
            <a:ext cx="9461021" cy="971880"/>
          </a:xfrm>
        </p:spPr>
        <p:txBody>
          <a:bodyPr>
            <a:normAutofit/>
          </a:bodyPr>
          <a:lstStyle>
            <a:lvl1pPr>
              <a:defRPr sz="4000" b="1"/>
            </a:lvl1pPr>
          </a:lstStyle>
          <a:p>
            <a:r>
              <a:rPr lang="pt-BR" dirty="0"/>
              <a:t>Texto aqui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3AF17779-70ED-E140-4D26-3D2E4CBFDD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51765" y="1613051"/>
            <a:ext cx="6519413" cy="4891266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</a:lstStyle>
          <a:p>
            <a:pPr lvl="0"/>
            <a:r>
              <a:rPr lang="pt-BR" dirty="0"/>
              <a:t>Texto aqui</a:t>
            </a:r>
          </a:p>
        </p:txBody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BCD4A921-C56C-1AFA-2368-6B3BE92AB1C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45621" y="1613051"/>
            <a:ext cx="4486275" cy="4891266"/>
          </a:xfrm>
          <a:ln w="19050">
            <a:solidFill>
              <a:srgbClr val="172E44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solidFill>
                    <a:srgbClr val="EA6519"/>
                  </a:solidFill>
                </a:ln>
              </a:defRPr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57485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D320A7DD-43EE-F125-98D1-5E168734DA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" y="0"/>
            <a:ext cx="12190095" cy="6858000"/>
          </a:xfrm>
          <a:prstGeom prst="rect">
            <a:avLst/>
          </a:prstGeom>
        </p:spPr>
      </p:pic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55258DA8-241E-3BA9-9C23-8489B1A8A9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11944" y="245269"/>
            <a:ext cx="11568112" cy="6367462"/>
          </a:xfrm>
          <a:ln>
            <a:solidFill>
              <a:srgbClr val="9C4C2F"/>
            </a:solidFill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7836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D320A7DD-43EE-F125-98D1-5E168734DA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" y="0"/>
            <a:ext cx="12190095" cy="6858000"/>
          </a:xfrm>
          <a:prstGeom prst="rect">
            <a:avLst/>
          </a:prstGeom>
        </p:spPr>
      </p:pic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55258DA8-241E-3BA9-9C23-8489B1A8A9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11944" y="245269"/>
            <a:ext cx="5605777" cy="6367462"/>
          </a:xfrm>
          <a:ln>
            <a:solidFill>
              <a:srgbClr val="9C4C2F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Imagem 3">
            <a:extLst>
              <a:ext uri="{FF2B5EF4-FFF2-40B4-BE49-F238E27FC236}">
                <a16:creationId xmlns:a16="http://schemas.microsoft.com/office/drawing/2014/main" id="{09BADFCE-31AB-FF32-F0F9-4325C56E866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74281" y="245269"/>
            <a:ext cx="5605777" cy="6367462"/>
          </a:xfrm>
          <a:ln>
            <a:solidFill>
              <a:srgbClr val="9C4C2F"/>
            </a:solidFill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141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D320A7DD-43EE-F125-98D1-5E168734DA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" y="0"/>
            <a:ext cx="12190095" cy="6858000"/>
          </a:xfrm>
          <a:prstGeom prst="rect">
            <a:avLst/>
          </a:prstGeom>
        </p:spPr>
      </p:pic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55258DA8-241E-3BA9-9C23-8489B1A8A9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5625" y="245269"/>
            <a:ext cx="3722342" cy="6367462"/>
          </a:xfrm>
          <a:ln>
            <a:solidFill>
              <a:srgbClr val="9C4C2F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2" name="Espaço Reservado para Imagem 3">
            <a:extLst>
              <a:ext uri="{FF2B5EF4-FFF2-40B4-BE49-F238E27FC236}">
                <a16:creationId xmlns:a16="http://schemas.microsoft.com/office/drawing/2014/main" id="{85AD88C8-28F5-06F6-77D7-5E504B2025D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4829" y="245269"/>
            <a:ext cx="3722342" cy="6367462"/>
          </a:xfrm>
          <a:ln>
            <a:solidFill>
              <a:srgbClr val="9C4C2F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Imagem 3">
            <a:extLst>
              <a:ext uri="{FF2B5EF4-FFF2-40B4-BE49-F238E27FC236}">
                <a16:creationId xmlns:a16="http://schemas.microsoft.com/office/drawing/2014/main" id="{B8253210-A97E-9366-7906-DBF15E340F5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44032" y="245269"/>
            <a:ext cx="3722342" cy="6367462"/>
          </a:xfrm>
          <a:ln>
            <a:solidFill>
              <a:srgbClr val="9C4C2F"/>
            </a:solidFill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0950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37A6531-BB7B-1EF8-37B0-405DC169C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F9C929D-AB99-32A2-1EC2-3D510CB8C3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6667B12-03D3-4F94-31DC-8624807F31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06D83A-278B-413E-88E1-6651AF5F73A1}" type="datetimeFigureOut">
              <a:rPr lang="pt-BR" smtClean="0"/>
              <a:t>10/07/2026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9A457DB-38D1-8F8A-5959-75B4D5FBD4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FB797C1-0027-67FE-8E24-57F158D398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45AFA-A658-4F23-B45A-512F35EBC6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390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0" r:id="rId5"/>
    <p:sldLayoutId id="2147483668" r:id="rId6"/>
    <p:sldLayoutId id="2147483661" r:id="rId7"/>
    <p:sldLayoutId id="2147483662" r:id="rId8"/>
    <p:sldLayoutId id="2147483660" r:id="rId9"/>
    <p:sldLayoutId id="2147483663" r:id="rId10"/>
    <p:sldLayoutId id="21474836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3437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FE7B8F-26F3-3CE2-4E53-71645A247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0392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B7A8A770-DAEF-19E4-453D-5474FC90C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D1C3F60-4302-C29B-3B94-17AFCF6952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8131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0988458-CA65-BFCC-551B-BA509C816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0976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68CB47C8-D0CE-D185-ED84-84EC5FE4A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F7E392D-B0BF-0586-6522-073AAF46D9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0784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4735174-427D-ABCA-DA80-1765DED9BA9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5852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629B21B0-95F7-E0FD-55CF-EED779CE1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F4673DD-819B-3596-C4F2-D671FE2867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2BBB3CDE-6F23-9993-B82E-8A3B7253BE6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3389550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706B358A-AE59-A20C-9912-F793BA945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757D90CA-2250-504B-D50A-F9E399B94C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639DC426-2040-EDDE-6BE9-A9C90DD1ADA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1665225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CB810A90-4F96-4FCD-3557-E20ADCA55E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2951853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8A83B3E-34A5-D1F4-63C3-D98FD26FB4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780DE117-B7AF-3A6C-385B-27A41AC4A73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2685629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19623064-C278-F5DC-7014-9E62782D3FD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BD921C35-330F-CA4B-8347-1BA732CB6FB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6" name="Espaço Reservado para Imagem 5">
            <a:extLst>
              <a:ext uri="{FF2B5EF4-FFF2-40B4-BE49-F238E27FC236}">
                <a16:creationId xmlns:a16="http://schemas.microsoft.com/office/drawing/2014/main" id="{3DF6AF06-BD8E-5F82-42C3-A491B3AB57D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982369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94197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alizada 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4" baseType="lpstr"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LARMS 2026</dc:creator>
  <cp:revision>4</cp:revision>
  <dcterms:created xsi:type="dcterms:W3CDTF">2026-06-05T14:32:59Z</dcterms:created>
  <dcterms:modified xsi:type="dcterms:W3CDTF">2026-07-10T15:22:37Z</dcterms:modified>
</cp:coreProperties>
</file>